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7" r:id="rId3"/>
    <p:sldId id="270" r:id="rId4"/>
    <p:sldId id="268" r:id="rId5"/>
    <p:sldId id="27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2" r:id="rId17"/>
    <p:sldId id="274" r:id="rId18"/>
    <p:sldId id="271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581" autoAdjust="0"/>
  </p:normalViewPr>
  <p:slideViewPr>
    <p:cSldViewPr>
      <p:cViewPr varScale="1">
        <p:scale>
          <a:sx n="70" d="100"/>
          <a:sy n="70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hbubul1982at@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304800"/>
            <a:ext cx="8382000" cy="6096000"/>
            <a:chOff x="457200" y="304800"/>
            <a:chExt cx="8382000" cy="6096000"/>
          </a:xfrm>
        </p:grpSpPr>
        <p:sp>
          <p:nvSpPr>
            <p:cNvPr id="2" name="Oval 1"/>
            <p:cNvSpPr/>
            <p:nvPr/>
          </p:nvSpPr>
          <p:spPr>
            <a:xfrm>
              <a:off x="2895600" y="304800"/>
              <a:ext cx="5943600" cy="5715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</a:p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আজকের ক্লাসে সবাইকে স্বাগত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DPE\Saved Games\Desktop\Mahbub\Picture\pictures\foto aditing\Photo editor\20170902_06152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1000"/>
              <a:ext cx="3505200" cy="6019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57150">
              <a:solidFill>
                <a:srgbClr val="FFFF00"/>
              </a:solidFill>
            </a:ln>
          </p:spPr>
        </p:pic>
        <p:pic>
          <p:nvPicPr>
            <p:cNvPr id="3074" name="Picture 2" descr="C:\Users\DPE\Saved Games\Downloads\images.jpgf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1000"/>
              <a:ext cx="1371600" cy="1219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DPE\Saved Games\Downloads\images.jpgf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29200"/>
              <a:ext cx="13716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DPE\Saved Games\Downloads\images.jpgf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04800"/>
              <a:ext cx="12954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DPE\Saved Games\Downloads\images.jpgf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1" y="5333999"/>
              <a:ext cx="1142999" cy="106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34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105400"/>
            <a:ext cx="7010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দেশ হতে দেশ দেশান্তরে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PE\Saved Games\Downloads\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934200" cy="39497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81600"/>
            <a:ext cx="76962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ছুটছে তারা কেমন করে,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DPE\Saved Games\Downloads\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20000" cy="41529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105400"/>
            <a:ext cx="6553200" cy="1015663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কিসের নেশায় কেমন করে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Saved Games\Downloads\s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858000" cy="40386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029200"/>
            <a:ext cx="7467600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মরছে যে বীর লাখে লাখে ,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DPE\Saved Games\Downloads\is.jpg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96200" cy="39560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105400"/>
            <a:ext cx="73914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কিসের আশায় করছে তারা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PE\Saved Games\Downloads\w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81800" cy="39624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533400"/>
            <a:ext cx="7772400" cy="5282863"/>
            <a:chOff x="609600" y="533400"/>
            <a:chExt cx="7772400" cy="5282863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4800600"/>
              <a:ext cx="7315200" cy="101566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বরণ মরণ-যন্ত্রণাকে।।</a:t>
              </a:r>
              <a:endPara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DPE\Saved Games\Downloads\w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33400"/>
              <a:ext cx="77724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5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457200"/>
            <a:ext cx="8305800" cy="5943600"/>
            <a:chOff x="381000" y="457200"/>
            <a:chExt cx="8305800" cy="5943600"/>
          </a:xfrm>
        </p:grpSpPr>
        <p:pic>
          <p:nvPicPr>
            <p:cNvPr id="2050" name="Picture 2" descr="C:\Users\DPE\Saved Games\Downloads\s1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57200"/>
              <a:ext cx="8305800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DPE\Saved Games\Downloads\Untitled.pngsangkolp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0" t="8594" r="6567" b="25952"/>
            <a:stretch/>
          </p:blipFill>
          <p:spPr bwMode="auto">
            <a:xfrm>
              <a:off x="2057400" y="1524000"/>
              <a:ext cx="4572000" cy="4572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8200" y="609600"/>
              <a:ext cx="72390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তোমার পাঠ্যবইয়ের ৬ পৃষ্ঠা খোল 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Curved Left Arrow 2"/>
            <p:cNvSpPr/>
            <p:nvPr/>
          </p:nvSpPr>
          <p:spPr>
            <a:xfrm>
              <a:off x="6781800" y="1219200"/>
              <a:ext cx="731520" cy="1597152"/>
            </a:xfrm>
            <a:prstGeom prst="curvedLeftArrow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5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457200"/>
            <a:ext cx="8229600" cy="6019800"/>
            <a:chOff x="457200" y="457200"/>
            <a:chExt cx="8229600" cy="6019800"/>
          </a:xfrm>
        </p:grpSpPr>
        <p:pic>
          <p:nvPicPr>
            <p:cNvPr id="4099" name="Picture 3" descr="C:\Users\DPE\Saved Games\Downloads\s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8229600" cy="601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90" b="28908"/>
            <a:stretch/>
          </p:blipFill>
          <p:spPr bwMode="auto">
            <a:xfrm>
              <a:off x="838200" y="1676400"/>
              <a:ext cx="7620000" cy="4525369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286000" y="838200"/>
              <a:ext cx="4953000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শিক্ষার্থীর নিরব পাঠ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8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8458200" cy="6172200"/>
            <a:chOff x="304800" y="381000"/>
            <a:chExt cx="8458200" cy="6172200"/>
          </a:xfrm>
        </p:grpSpPr>
        <p:pic>
          <p:nvPicPr>
            <p:cNvPr id="1026" name="Picture 2" descr="C:\Users\DPE\Saved Games\Downloads\s1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37" t="-1132"/>
            <a:stretch/>
          </p:blipFill>
          <p:spPr bwMode="auto">
            <a:xfrm>
              <a:off x="304800" y="381000"/>
              <a:ext cx="8458200" cy="617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66800" y="2743200"/>
              <a:ext cx="71628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ব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দ্ধ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দ্ধ             দ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+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ধ           আবদ্ধ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 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বৃদ্ধ  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90800" y="609600"/>
              <a:ext cx="4038600" cy="16002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যুক্তবর্ণগুলি আলাদা করি এবং বিভাজন করে নতুন শব্দ গঠন করি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72486" y="3946478"/>
              <a:ext cx="71628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যুগা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ন্ত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         ন্ত      ন  + ত              অন্তর        প্রান্তর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381000"/>
            <a:ext cx="8229600" cy="5867400"/>
            <a:chOff x="457200" y="381000"/>
            <a:chExt cx="8229600" cy="5867400"/>
          </a:xfrm>
        </p:grpSpPr>
        <p:pic>
          <p:nvPicPr>
            <p:cNvPr id="5122" name="Picture 2" descr="C:\Users\DPE\Saved Games\Downloads\s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1000"/>
              <a:ext cx="8229600" cy="586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752600" y="914400"/>
              <a:ext cx="1295400" cy="990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791200" y="914400"/>
              <a:ext cx="12954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2438400"/>
              <a:ext cx="3505200" cy="2590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কবিতাংশের প্রথম পাঁচ লাইন লেখ।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24400" y="2362200"/>
              <a:ext cx="3581400" cy="25853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কবিতাংশের শেষ পাঁচ লাইন লেখ।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6248400" y="1828800"/>
              <a:ext cx="484632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2133600" y="1905000"/>
              <a:ext cx="484632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51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457200"/>
            <a:ext cx="8229600" cy="5791200"/>
            <a:chOff x="381000" y="457200"/>
            <a:chExt cx="8229600" cy="5791200"/>
          </a:xfrm>
        </p:grpSpPr>
        <p:pic>
          <p:nvPicPr>
            <p:cNvPr id="2" name="Picture 2" descr="C:\Users\DPE\Saved Games\Desktop\New folder (3)new\উন্নয়ন মেলা 2018\উন্নয়ন মেলা 2018\20180111_11461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2" r="6418" b="6467"/>
            <a:stretch/>
          </p:blipFill>
          <p:spPr bwMode="auto">
            <a:xfrm>
              <a:off x="457200" y="533400"/>
              <a:ext cx="4267200" cy="47244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53000" y="457200"/>
              <a:ext cx="3657600" cy="4800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মাহবুবুল আলম </a:t>
              </a: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 শিক্ষক </a:t>
              </a: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হাতিরদিয়া সরকারি প্রাথমিক বিদ্যালয়</a:t>
              </a: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হাতিরদিয়া ,মনোহরদী, নরসিংদী।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4953000" y="457200"/>
              <a:ext cx="1219200" cy="129540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391400" y="3962400"/>
              <a:ext cx="1219200" cy="129540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4953001" y="4069518"/>
              <a:ext cx="1173918" cy="1112081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391400" y="457200"/>
              <a:ext cx="1219200" cy="1219200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5486400"/>
              <a:ext cx="8229600" cy="762000"/>
            </a:xfrm>
            <a:prstGeom prst="rect">
              <a:avLst/>
            </a:prstGeom>
            <a:solidFill>
              <a:srgbClr val="FFFF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ইমেইলঃ 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hlinkClick r:id="rId3"/>
                </a:rPr>
                <a:t>mahbubul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1982at@mail.com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Mobile: 01616474455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5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8077200" cy="5943600"/>
            <a:chOff x="609600" y="457200"/>
            <a:chExt cx="8077200" cy="5943600"/>
          </a:xfrm>
        </p:grpSpPr>
        <p:pic>
          <p:nvPicPr>
            <p:cNvPr id="5" name="Picture 3" descr="C:\Users\DPE\Saved Games\Downloads\s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"/>
              <a:ext cx="8077200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DPE\Saved Games\Downloads\s1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143000"/>
              <a:ext cx="4953000" cy="48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667000" y="1600200"/>
              <a:ext cx="40386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আবার দেখা হবে</a:t>
              </a:r>
              <a:endParaRPr lang="en-US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5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457200"/>
            <a:ext cx="7772400" cy="6015573"/>
            <a:chOff x="914400" y="457200"/>
            <a:chExt cx="7772400" cy="6015573"/>
          </a:xfrm>
        </p:grpSpPr>
        <p:sp>
          <p:nvSpPr>
            <p:cNvPr id="5" name="TextBox 4"/>
            <p:cNvSpPr txBox="1"/>
            <p:nvPr/>
          </p:nvSpPr>
          <p:spPr>
            <a:xfrm>
              <a:off x="3352800" y="457200"/>
              <a:ext cx="1622560" cy="707886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1295400"/>
              <a:ext cx="7772400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শোনা</a:t>
              </a:r>
              <a:r>
                <a:rPr lang="bn-BD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১-২-১ উচ্চারিত পঠিত বাক্য , কথা মনোযোগ সহকারে শুনবে।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2286000"/>
              <a:ext cx="7772400" cy="144655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বলা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১-১-১ যুক্তবর্ণ সহযোগে তৈরি শব্দ স্পষ্ট ও শুদ্ধভাবে বলতে পারবে।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২-১-১ প্রমিত উচ্চারণে ও ছন্দ বজায়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রেখে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কবিতা আবৃত্তি করতে পারবে।</a:t>
              </a: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3733800"/>
              <a:ext cx="7772400" cy="1692771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পড়া 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১-৩-১ পাঠে ব্যবহৃত যুক্তব্যঞ্জন সম্বলিত শব্দ শুদ্ধ উচ্চারণে পড়তে পারবে।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২-২-২ পাঠ্য  বইয়ের কবিতা সাবলীল ভাবে আবৃত্তি করতে পারবে।</a:t>
              </a:r>
            </a:p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5334000"/>
              <a:ext cx="7772400" cy="11387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লেখা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১-৪-১ যুক্তব্যঞ্জন ভেঙ্গে লিখতে পারবে।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২-১-২ পাঠ্য বইয়ের কবিতা লিখতে পারবে।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7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457200"/>
            <a:ext cx="7848600" cy="5867400"/>
            <a:chOff x="457200" y="457200"/>
            <a:chExt cx="7848600" cy="58674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7848600" cy="586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C:\Users\DPE\Saved Games\Downloads\bangl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3" t="4171" r="29254" b="21088"/>
            <a:stretch/>
          </p:blipFill>
          <p:spPr bwMode="auto">
            <a:xfrm>
              <a:off x="838200" y="609600"/>
              <a:ext cx="7239000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85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PE\Saved Games\Downloads\Untitled.pngbo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41437" r="37313" b="30761"/>
          <a:stretch/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181600"/>
            <a:ext cx="57912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থাকব না কো বদ্ধ ঘরে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733800" cy="444341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286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0"/>
            <a:ext cx="61722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দেখব এবার জগৎটাকে,-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Saved Games\Downloads\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715000" cy="46482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57800"/>
            <a:ext cx="8229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কেমন করে ঘুরছে মানুষ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PE\Saved Games\Desktop\Mahbub\Picture\ICT\picture-1\janbahan\Biman_bangladesh_a310-300_s2-adh_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4572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257800"/>
            <a:ext cx="7772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যুগান্তরের ঘূর্ণিপাকে।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PE\Saved Games\Downloads\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334000" cy="4572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898</TotalTime>
  <Words>196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107</cp:revision>
  <dcterms:created xsi:type="dcterms:W3CDTF">2006-08-16T00:00:00Z</dcterms:created>
  <dcterms:modified xsi:type="dcterms:W3CDTF">2018-02-08T20:33:39Z</dcterms:modified>
</cp:coreProperties>
</file>